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65" r:id="rId5"/>
    <p:sldId id="266" r:id="rId6"/>
    <p:sldId id="267" r:id="rId7"/>
    <p:sldId id="268" r:id="rId8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998" y="-29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13-9-2015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228000" cy="828000"/>
          </a:xfrm>
        </p:spPr>
        <p:txBody>
          <a:bodyPr/>
          <a:lstStyle/>
          <a:p>
            <a:r>
              <a:rPr lang="tr-TR" dirty="0" smtClean="0"/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WP4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Knowledge Base Design and Implementation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484784"/>
            <a:ext cx="8352472" cy="4608512"/>
          </a:xfrm>
        </p:spPr>
        <p:txBody>
          <a:bodyPr/>
          <a:lstStyle/>
          <a:p>
            <a:pPr>
              <a:defRPr/>
            </a:pPr>
            <a:r>
              <a:rPr lang="tr-TR" dirty="0"/>
              <a:t>D</a:t>
            </a:r>
            <a:r>
              <a:rPr lang="en-GB" dirty="0" err="1" smtClean="0"/>
              <a:t>esign</a:t>
            </a:r>
            <a:r>
              <a:rPr lang="en-GB" dirty="0" smtClean="0"/>
              <a:t> </a:t>
            </a:r>
            <a:r>
              <a:rPr lang="en-GB" dirty="0"/>
              <a:t>and implement the </a:t>
            </a:r>
            <a:r>
              <a:rPr lang="en-GB" dirty="0" err="1"/>
              <a:t>ModelWriter’s</a:t>
            </a:r>
            <a:r>
              <a:rPr lang="en-GB" dirty="0"/>
              <a:t> federated Knowledge Base itself, hosting multiple formalisms. </a:t>
            </a:r>
          </a:p>
          <a:p>
            <a:pPr>
              <a:defRPr/>
            </a:pPr>
            <a:r>
              <a:rPr lang="tr-TR" dirty="0"/>
              <a:t>D</a:t>
            </a:r>
            <a:r>
              <a:rPr lang="en-GB" dirty="0" err="1" smtClean="0"/>
              <a:t>esign</a:t>
            </a:r>
            <a:r>
              <a:rPr lang="en-GB" dirty="0" smtClean="0"/>
              <a:t> </a:t>
            </a:r>
            <a:r>
              <a:rPr lang="en-GB" dirty="0"/>
              <a:t>and implement its bi-directional text-model synchronization mechanism.</a:t>
            </a:r>
          </a:p>
          <a:p>
            <a:pPr>
              <a:defRPr/>
            </a:pPr>
            <a:r>
              <a:rPr lang="tr-TR" dirty="0"/>
              <a:t>D</a:t>
            </a:r>
            <a:r>
              <a:rPr lang="en-GB" dirty="0" err="1" smtClean="0"/>
              <a:t>esign</a:t>
            </a:r>
            <a:r>
              <a:rPr lang="en-GB" dirty="0" smtClean="0"/>
              <a:t> </a:t>
            </a:r>
            <a:r>
              <a:rPr lang="en-GB" dirty="0"/>
              <a:t>and implement its API.</a:t>
            </a:r>
          </a:p>
          <a:p>
            <a:pPr>
              <a:defRPr/>
            </a:pPr>
            <a:r>
              <a:rPr lang="tr-TR" dirty="0"/>
              <a:t>D</a:t>
            </a:r>
            <a:r>
              <a:rPr lang="en-GB" dirty="0" err="1" smtClean="0"/>
              <a:t>esign</a:t>
            </a:r>
            <a:r>
              <a:rPr lang="en-GB" dirty="0" smtClean="0"/>
              <a:t> </a:t>
            </a:r>
            <a:r>
              <a:rPr lang="en-GB" dirty="0"/>
              <a:t>and implement a set of specialised modules (plug-ins) that exploit the Knowledge Base in ways that make the tasks of Technical Authors much more productive, e.g. consistency checks.</a:t>
            </a:r>
          </a:p>
          <a:p>
            <a:pPr>
              <a:defRPr/>
            </a:pPr>
            <a:r>
              <a:rPr lang="tr-TR" dirty="0"/>
              <a:t>D</a:t>
            </a:r>
            <a:r>
              <a:rPr lang="en-GB" dirty="0" err="1" smtClean="0"/>
              <a:t>esign</a:t>
            </a:r>
            <a:r>
              <a:rPr lang="en-GB" dirty="0" smtClean="0"/>
              <a:t> </a:t>
            </a:r>
            <a:r>
              <a:rPr lang="en-GB" dirty="0"/>
              <a:t>and implement the collaborative functions linking and hierarchically organizing multiple </a:t>
            </a:r>
            <a:r>
              <a:rPr lang="en-GB" dirty="0" err="1"/>
              <a:t>ModelWriter</a:t>
            </a:r>
            <a:r>
              <a:rPr lang="en-GB" dirty="0"/>
              <a:t> KBs used by different Technical Authors on different sites.</a:t>
            </a:r>
          </a:p>
          <a:p>
            <a:pPr>
              <a:defRPr/>
            </a:pPr>
            <a:endParaRPr lang="tr-TR" dirty="0"/>
          </a:p>
          <a:p>
            <a:pPr lvl="1"/>
            <a:endParaRPr lang="en-US" dirty="0"/>
          </a:p>
          <a:p>
            <a:pPr>
              <a:defRPr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5024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228000" cy="828000"/>
          </a:xfrm>
        </p:spPr>
        <p:txBody>
          <a:bodyPr/>
          <a:lstStyle/>
          <a:p>
            <a:r>
              <a:rPr lang="tr-TR" dirty="0" smtClean="0"/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WP4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Knowledge Base Design and Implementation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484784"/>
            <a:ext cx="8352472" cy="4608512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Plug-in </a:t>
            </a:r>
            <a:r>
              <a:rPr lang="en-GB" dirty="0"/>
              <a:t>#1 – This provides consistency and completeness checks within the same software lifecycle document, allowing automatic quality review of the content (meaning).</a:t>
            </a:r>
          </a:p>
          <a:p>
            <a:pPr>
              <a:defRPr/>
            </a:pPr>
            <a:r>
              <a:rPr lang="en-GB" dirty="0" smtClean="0"/>
              <a:t>Plug-in </a:t>
            </a:r>
            <a:r>
              <a:rPr lang="en-GB" dirty="0"/>
              <a:t>#2 – This provides consistency and completeness checks between related set of </a:t>
            </a:r>
            <a:r>
              <a:rPr lang="en-GB" dirty="0" smtClean="0"/>
              <a:t>documents</a:t>
            </a:r>
            <a:r>
              <a:rPr lang="tr-TR" dirty="0" smtClean="0"/>
              <a:t>.</a:t>
            </a:r>
            <a:endParaRPr lang="en-GB" dirty="0"/>
          </a:p>
          <a:p>
            <a:pPr>
              <a:defRPr/>
            </a:pPr>
            <a:r>
              <a:rPr lang="en-GB" dirty="0" smtClean="0"/>
              <a:t>Plug-in </a:t>
            </a:r>
            <a:r>
              <a:rPr lang="en-GB" dirty="0"/>
              <a:t>#3 – This provides semantic comparison between two versions of the same software lifecycle document (i.e. what conceptual changes have happened).</a:t>
            </a:r>
          </a:p>
          <a:p>
            <a:pPr>
              <a:defRPr/>
            </a:pPr>
            <a:endParaRPr lang="tr-TR" dirty="0"/>
          </a:p>
          <a:p>
            <a:pPr lvl="1"/>
            <a:endParaRPr lang="en-US" dirty="0"/>
          </a:p>
          <a:p>
            <a:pPr>
              <a:defRPr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63925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228000" cy="828000"/>
          </a:xfrm>
        </p:spPr>
        <p:txBody>
          <a:bodyPr/>
          <a:lstStyle/>
          <a:p>
            <a:r>
              <a:rPr lang="tr-TR" dirty="0" smtClean="0"/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WP4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Knowledge Base Design and Implementation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484784"/>
            <a:ext cx="8352472" cy="4608512"/>
          </a:xfrm>
        </p:spPr>
        <p:txBody>
          <a:bodyPr/>
          <a:lstStyle/>
          <a:p>
            <a:r>
              <a:rPr lang="en-GB" sz="1800" dirty="0"/>
              <a:t>T4.1 - Design of the Knowledge Base  (MANTIS + OBEO + KUL2  + UNIT + KOCSISTEM</a:t>
            </a:r>
            <a:r>
              <a:rPr lang="en-GB" sz="1800" dirty="0" smtClean="0"/>
              <a:t>)</a:t>
            </a:r>
            <a:endParaRPr lang="en-GB" sz="1800" dirty="0"/>
          </a:p>
          <a:p>
            <a:r>
              <a:rPr lang="en-GB" sz="1800" dirty="0"/>
              <a:t>T4.2 - API of the Knowledge Base (KOCSISTEM + KUL2 + + OBEO + UNIT + HISBIM)</a:t>
            </a:r>
          </a:p>
          <a:p>
            <a:r>
              <a:rPr lang="en-GB" sz="1800" dirty="0"/>
              <a:t>T4.3 - Implementation of the Knowledge Base (KUL2 + MANTIS + HISBIM)</a:t>
            </a:r>
          </a:p>
          <a:p>
            <a:r>
              <a:rPr lang="en-GB" sz="1800" dirty="0"/>
              <a:t>T4.4 – Plug-in #1: </a:t>
            </a:r>
            <a:r>
              <a:rPr lang="en-GB" sz="1800" dirty="0" err="1"/>
              <a:t>ModelWriter</a:t>
            </a:r>
            <a:r>
              <a:rPr lang="en-GB" sz="1800" dirty="0"/>
              <a:t>-assisted requirements review (KUL2 + </a:t>
            </a:r>
            <a:r>
              <a:rPr lang="en-GB" sz="1800" dirty="0" smtClean="0"/>
              <a:t>MANTIS)</a:t>
            </a:r>
            <a:endParaRPr lang="en-GB" sz="1800" dirty="0"/>
          </a:p>
          <a:p>
            <a:r>
              <a:rPr lang="en-GB" sz="1800" dirty="0"/>
              <a:t>T4.5 – Knowledge Base serialization and reuse plug-in (MANTIS)</a:t>
            </a:r>
          </a:p>
          <a:p>
            <a:r>
              <a:rPr lang="en-GB" sz="1800" dirty="0"/>
              <a:t>T4.6 – Plug-in #3: </a:t>
            </a:r>
            <a:r>
              <a:rPr lang="en-GB" sz="1800" dirty="0" err="1"/>
              <a:t>ModelWriter</a:t>
            </a:r>
            <a:r>
              <a:rPr lang="en-GB" sz="1800" dirty="0"/>
              <a:t>-assisted semantic comparison of 2 documents (OBEO + MANTIS + HISBIM)</a:t>
            </a:r>
          </a:p>
          <a:p>
            <a:r>
              <a:rPr lang="en-GB" sz="1800" dirty="0"/>
              <a:t>T4.7 – Plug-in #2: </a:t>
            </a:r>
            <a:r>
              <a:rPr lang="en-GB" sz="1800" dirty="0" err="1"/>
              <a:t>ModelWriter</a:t>
            </a:r>
            <a:r>
              <a:rPr lang="en-GB" sz="1800" dirty="0"/>
              <a:t>-assisted compliance review (MANTIS + UNIT + AIRBUS +SOGETI)</a:t>
            </a:r>
          </a:p>
          <a:p>
            <a:r>
              <a:rPr lang="en-GB" sz="1800" dirty="0"/>
              <a:t>T4.8 – Internal bi-directional synchronization mechanism (OBEO + UNIT)</a:t>
            </a:r>
          </a:p>
          <a:p>
            <a:r>
              <a:rPr lang="en-GB" sz="1800" dirty="0"/>
              <a:t>T4.9 – External synchronization mechanism for collaborating </a:t>
            </a:r>
            <a:r>
              <a:rPr lang="en-GB" sz="1800" dirty="0" err="1"/>
              <a:t>ModelWriters</a:t>
            </a:r>
            <a:r>
              <a:rPr lang="en-GB" sz="1800" dirty="0"/>
              <a:t> (HISBIM)</a:t>
            </a:r>
            <a:endParaRPr lang="tr-TR" sz="1800" dirty="0"/>
          </a:p>
          <a:p>
            <a:pPr lvl="1"/>
            <a:endParaRPr lang="en-US" dirty="0"/>
          </a:p>
          <a:p>
            <a:pPr>
              <a:defRPr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366781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228000" cy="828000"/>
          </a:xfrm>
        </p:spPr>
        <p:txBody>
          <a:bodyPr/>
          <a:lstStyle/>
          <a:p>
            <a:r>
              <a:rPr lang="tr-TR" dirty="0" smtClean="0"/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WP4 -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T4.1 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Design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the Knowledge Base 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484784"/>
            <a:ext cx="8352472" cy="4608512"/>
          </a:xfrm>
        </p:spPr>
        <p:txBody>
          <a:bodyPr/>
          <a:lstStyle/>
          <a:p>
            <a:pPr lvl="1"/>
            <a:endParaRPr lang="en-US" dirty="0"/>
          </a:p>
          <a:p>
            <a:pPr>
              <a:defRPr/>
            </a:pPr>
            <a:endParaRPr lang="tr-TR" dirty="0" smtClean="0"/>
          </a:p>
        </p:txBody>
      </p:sp>
      <p:pic>
        <p:nvPicPr>
          <p:cNvPr id="4" name="Picture 3" descr="http://www2003.org/cdrom/papers/refereed/p779/guha-779-img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0808"/>
            <a:ext cx="4618355" cy="2681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image of the RDF triple comprising (subject, predicate, object)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941168"/>
            <a:ext cx="3437255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580112" y="5013176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RDF Expression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228184" y="2690306"/>
            <a:ext cx="1535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Semantic Web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820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7BC5A0-E964-415D-AAEB-6461FAEAF8E1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194ccb06-a9bd-44be-8233-5ea8b0721088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1633</TotalTime>
  <Words>302</Words>
  <Application>Microsoft Office PowerPoint</Application>
  <PresentationFormat>On-screen Show (4:3)</PresentationFormat>
  <Paragraphs>25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ITEA 3 PowerPoint template_small</vt:lpstr>
      <vt:lpstr>ModelWriter WP4 Knowledge Base Design and Implementation</vt:lpstr>
      <vt:lpstr>ModelWriter WP4 Knowledge Base Design and Implementation</vt:lpstr>
      <vt:lpstr>ModelWriter WP4 Knowledge Base Design and Implementation</vt:lpstr>
      <vt:lpstr>ModelWriter WP4 - T4.1 –  Design of the Knowledge Base 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Erhan Mengusoglu</cp:lastModifiedBy>
  <cp:revision>280</cp:revision>
  <dcterms:created xsi:type="dcterms:W3CDTF">2014-11-11T13:03:42Z</dcterms:created>
  <dcterms:modified xsi:type="dcterms:W3CDTF">2015-09-13T20:36:21Z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